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58" r:id="rId5"/>
    <p:sldId id="259" r:id="rId6"/>
    <p:sldId id="272" r:id="rId7"/>
    <p:sldId id="260" r:id="rId8"/>
    <p:sldId id="261" r:id="rId9"/>
    <p:sldId id="263" r:id="rId10"/>
    <p:sldId id="265" r:id="rId11"/>
    <p:sldId id="273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8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8027336"/>
        <c:axId val="-2113994440"/>
      </c:barChart>
      <c:catAx>
        <c:axId val="-2068027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8027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5D7C-6AEF-4FE7-A35F-C1D97A0BD1A3}" type="datetimeFigureOut">
              <a:rPr lang="pl-PL" smtClean="0"/>
              <a:t>2026-06-03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E8D48-A091-492A-913A-5FB2AFB8A0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67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Przychody systemu wyniosły 11 087 480 zł, natomiast koszty 13 675 902 zł. Deficyt wyniósł 2 588 421 zł.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 26 420 mieszkańcach objętych systemem oznacza to niedobór około: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 zł/mieszkańca/rok, 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ok. 8,20 zł/mieszkańca/miesiąc.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8D48-A091-492A-913A-5FB2AFB8A03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41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F8B2-5A29-25E6-4069-457C2499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D7F252F-152B-1806-CF2A-37FA341F9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04F881A-E2A8-202C-58DD-619C39A5F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46628EE-F39E-E679-52AE-755DFEE47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8D48-A091-492A-913A-5FB2AFB8A03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06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8D48-A091-492A-913A-5FB2AFB8A03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8D48-A091-492A-913A-5FB2AFB8A03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935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8D48-A091-492A-913A-5FB2AFB8A03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5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548C6ACE-C1DC-499F-D03A-BA906B3A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1" y="376567"/>
            <a:ext cx="8486454" cy="56658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403F340-A90D-72F9-4709-757C65C4F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75"/>
            <a:ext cx="9144000" cy="6185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15DD91-31EE-87C1-4C49-0400EA081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D83194-EC37-5C3E-5D9B-1FDCDBCB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559"/>
            <a:ext cx="9144000" cy="612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A28BC8E-3829-8C8A-6677-5E177E98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559"/>
            <a:ext cx="9144000" cy="61248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FE7C35-A80D-7B97-A3D7-6A0C42C72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35"/>
            <a:ext cx="9144000" cy="65469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9895E47-C78C-EBC2-AA08-8E8EC13B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551"/>
            <a:ext cx="9144000" cy="60648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E465B55-8A4A-5965-7399-893D38D3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91"/>
            <a:ext cx="9144000" cy="61874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DE6938F1-0998-3E9B-BC4A-AEC30338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569"/>
            <a:ext cx="9144000" cy="58351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35ACC-9865-41BE-C576-CE4CA8AE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4DD09E4-7707-CE0A-5A5B-8EFC659918CB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2651760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870D8A78-7400-C83C-3516-9A448D17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517"/>
            <a:ext cx="9144000" cy="60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A92243AE-BF80-C07D-D906-820D7EB5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87" y="496403"/>
            <a:ext cx="8537825" cy="56056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7FC2B05-552E-B9E2-B54F-9BA1D263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011"/>
            <a:ext cx="9144000" cy="60339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34FEBD8C-D522-ED34-1DA2-8A66EDA2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81"/>
            <a:ext cx="9144000" cy="61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151DD6E0-A67D-317B-F36C-F89F67C8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392"/>
            <a:ext cx="9144000" cy="61272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44962C2-CE74-EACE-66D3-303F7DA8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316"/>
            <a:ext cx="9144000" cy="58513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42B300-53BF-3997-CA5D-BF4203B9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28"/>
            <a:ext cx="9144000" cy="60783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54</Words>
  <Application>Microsoft Office PowerPoint</Application>
  <PresentationFormat>Pokaz na ekranie (4:3)</PresentationFormat>
  <Paragraphs>9</Paragraphs>
  <Slides>15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Aptos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Aneta Wrotna</dc:creator>
  <cp:keywords/>
  <dc:description>generated using python-pptx</dc:description>
  <cp:lastModifiedBy>Aneta Wrotna</cp:lastModifiedBy>
  <cp:revision>16</cp:revision>
  <dcterms:created xsi:type="dcterms:W3CDTF">2013-01-27T09:14:16Z</dcterms:created>
  <dcterms:modified xsi:type="dcterms:W3CDTF">2026-06-03T08:59:53Z</dcterms:modified>
  <cp:category/>
</cp:coreProperties>
</file>